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1" r:id="rId31"/>
    <p:sldId id="292" r:id="rId32"/>
    <p:sldId id="293" r:id="rId33"/>
    <p:sldId id="294" r:id="rId34"/>
    <p:sldId id="295" r:id="rId35"/>
    <p:sldId id="296" r:id="rId36"/>
    <p:sldId id="28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7DF1E"/>
    <a:srgbClr val="FF8C00"/>
    <a:srgbClr val="53866D"/>
    <a:srgbClr val="3C99D4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62" d="100"/>
          <a:sy n="62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A564AD8-0662-651C-CF57-716F43990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312" y="4641233"/>
            <a:ext cx="1260000" cy="126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EDBD195B-5EA1-8D44-1314-B02F34E2F22D}"/>
              </a:ext>
            </a:extLst>
          </p:cNvPr>
          <p:cNvSpPr/>
          <p:nvPr/>
        </p:nvSpPr>
        <p:spPr>
          <a:xfrm>
            <a:off x="3339789" y="466461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88437C78-2E9C-0037-B65A-15734CF01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41" y="4663012"/>
            <a:ext cx="1260000" cy="1260000"/>
          </a:xfrm>
          <a:prstGeom prst="ellipse">
            <a:avLst/>
          </a:prstGeom>
        </p:spPr>
      </p:pic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324434A4-27A4-1ACF-40ED-5954F217C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065" y="4663012"/>
            <a:ext cx="1260000" cy="1260000"/>
          </a:xfrm>
          <a:prstGeom prst="ellipse">
            <a:avLst/>
          </a:prstGeom>
        </p:spPr>
      </p:pic>
      <p:sp>
        <p:nvSpPr>
          <p:cNvPr id="19" name="Google Shape;158;p5">
            <a:extLst>
              <a:ext uri="{FF2B5EF4-FFF2-40B4-BE49-F238E27FC236}">
                <a16:creationId xmlns:a16="http://schemas.microsoft.com/office/drawing/2014/main" id="{051F40B1-619B-1853-A158-FE35F54E25CD}"/>
              </a:ext>
            </a:extLst>
          </p:cNvPr>
          <p:cNvSpPr/>
          <p:nvPr/>
        </p:nvSpPr>
        <p:spPr>
          <a:xfrm>
            <a:off x="8046259" y="466461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421906" y="4675962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208E58A2-24A9-72F8-3F90-86020F545ACC}"/>
              </a:ext>
            </a:extLst>
          </p:cNvPr>
          <p:cNvSpPr/>
          <p:nvPr/>
        </p:nvSpPr>
        <p:spPr>
          <a:xfrm>
            <a:off x="5688542" y="466461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10421906" y="466461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1041</Words>
  <Application>Microsoft Office PowerPoint</Application>
  <PresentationFormat>Widescreen</PresentationFormat>
  <Paragraphs>442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45</cp:revision>
  <dcterms:created xsi:type="dcterms:W3CDTF">2025-01-20T11:57:41Z</dcterms:created>
  <dcterms:modified xsi:type="dcterms:W3CDTF">2025-02-06T05:00:50Z</dcterms:modified>
</cp:coreProperties>
</file>